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60" r:id="rId3"/>
    <p:sldId id="258" r:id="rId4"/>
    <p:sldId id="263" r:id="rId5"/>
    <p:sldId id="262" r:id="rId6"/>
    <p:sldId id="257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B.A.C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Blood Alcohol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5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Find your blood alcohol level by using the chart below.</a:t>
            </a:r>
          </a:p>
          <a:p>
            <a:r>
              <a:rPr lang="en-US" b="1" dirty="0">
                <a:effectLst/>
              </a:rPr>
              <a:t>One drink is considered:</a:t>
            </a: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		(1) 12 </a:t>
            </a:r>
            <a:r>
              <a:rPr lang="en-US" dirty="0" err="1">
                <a:effectLst/>
              </a:rPr>
              <a:t>fl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oz</a:t>
            </a:r>
            <a:r>
              <a:rPr lang="en-US" dirty="0">
                <a:effectLst/>
              </a:rPr>
              <a:t> beer</a:t>
            </a:r>
          </a:p>
          <a:p>
            <a:pPr lvl="0"/>
            <a:r>
              <a:rPr lang="en-US" dirty="0">
                <a:effectLst/>
              </a:rPr>
              <a:t>		(1) 5 </a:t>
            </a:r>
            <a:r>
              <a:rPr lang="en-US" dirty="0" err="1">
                <a:effectLst/>
              </a:rPr>
              <a:t>fl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oz</a:t>
            </a:r>
            <a:r>
              <a:rPr lang="en-US" dirty="0">
                <a:effectLst/>
              </a:rPr>
              <a:t> glass of wine</a:t>
            </a:r>
          </a:p>
          <a:p>
            <a:pPr lvl="0"/>
            <a:r>
              <a:rPr lang="en-US" dirty="0">
                <a:effectLst/>
              </a:rPr>
              <a:t>		(1) 1.5 </a:t>
            </a:r>
            <a:r>
              <a:rPr lang="en-US" dirty="0" err="1">
                <a:effectLst/>
              </a:rPr>
              <a:t>fl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oz</a:t>
            </a:r>
            <a:r>
              <a:rPr lang="en-US" dirty="0">
                <a:effectLst/>
              </a:rPr>
              <a:t> shot of hard liquor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1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 BAC </a:t>
            </a:r>
            <a:endParaRPr lang="en-US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4580" b="4580"/>
          <a:stretch>
            <a:fillRect/>
          </a:stretch>
        </p:blipFill>
        <p:spPr>
          <a:xfrm>
            <a:off x="0" y="1078494"/>
            <a:ext cx="9144000" cy="5653392"/>
          </a:xfrm>
        </p:spPr>
      </p:pic>
    </p:spTree>
    <p:extLst>
      <p:ext uri="{BB962C8B-B14F-4D97-AF65-F5344CB8AC3E}">
        <p14:creationId xmlns:p14="http://schemas.microsoft.com/office/powerpoint/2010/main" val="176484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BAC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872" b="4872"/>
          <a:stretch>
            <a:fillRect/>
          </a:stretch>
        </p:blipFill>
        <p:spPr>
          <a:xfrm>
            <a:off x="0" y="1008914"/>
            <a:ext cx="9144000" cy="5849086"/>
          </a:xfrm>
        </p:spPr>
      </p:pic>
    </p:spTree>
    <p:extLst>
      <p:ext uri="{BB962C8B-B14F-4D97-AF65-F5344CB8AC3E}">
        <p14:creationId xmlns:p14="http://schemas.microsoft.com/office/powerpoint/2010/main" val="170603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Blood Alcohol Calculator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bloodalcoholcalculator.org</a:t>
            </a:r>
            <a:r>
              <a:rPr lang="en-US" dirty="0"/>
              <a:t>/#</a:t>
            </a:r>
            <a:r>
              <a:rPr lang="en-US" dirty="0" err="1"/>
              <a:t>LinkURL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5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7" b="1"/>
          <a:stretch/>
        </p:blipFill>
        <p:spPr>
          <a:xfrm>
            <a:off x="0" y="89646"/>
            <a:ext cx="9144000" cy="6768353"/>
          </a:xfrm>
        </p:spPr>
      </p:pic>
    </p:spTree>
    <p:extLst>
      <p:ext uri="{BB962C8B-B14F-4D97-AF65-F5344CB8AC3E}">
        <p14:creationId xmlns:p14="http://schemas.microsoft.com/office/powerpoint/2010/main" val="175637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-1" r="-1" b="-1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88037036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21</TotalTime>
  <Words>35</Words>
  <Application>Microsoft Macintosh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Summer</vt:lpstr>
      <vt:lpstr>B.A.C</vt:lpstr>
      <vt:lpstr>PowerPoint Presentation</vt:lpstr>
      <vt:lpstr>Men BAC </vt:lpstr>
      <vt:lpstr>Women BAC</vt:lpstr>
      <vt:lpstr>Blood Alcohol Calculator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B.A.C</dc:title>
  <dc:creator>Leigh_Swanson swanson</dc:creator>
  <cp:lastModifiedBy>Leigh_Swanson swanson</cp:lastModifiedBy>
  <cp:revision>6</cp:revision>
  <dcterms:created xsi:type="dcterms:W3CDTF">2014-09-11T20:13:47Z</dcterms:created>
  <dcterms:modified xsi:type="dcterms:W3CDTF">2015-10-06T12:53:15Z</dcterms:modified>
</cp:coreProperties>
</file>